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86" r:id="rId1"/>
  </p:sldMasterIdLst>
  <p:notesMasterIdLst>
    <p:notesMasterId r:id="rId3"/>
  </p:notesMasterIdLst>
  <p:handoutMasterIdLst>
    <p:handoutMasterId r:id="rId4"/>
  </p:handoutMasterIdLst>
  <p:sldIdLst>
    <p:sldId id="760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09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pitchFamily="-109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pitchFamily="-109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pitchFamily="-109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pitchFamily="-109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>
    <p:present/>
    <p:sldAll/>
    <p:penClr>
      <a:prstClr val="red"/>
    </p:penClr>
    <p:extLst>
      <p:ext uri="{EC167BDD-8182-4AB7-AECC-EB403E3ABB37}">
        <p14:laserClr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"/>
      </p:ext>
    </p:extLst>
  </p:showPr>
  <p:clrMru>
    <a:srgbClr val="CC7900"/>
    <a:srgbClr val="E68900"/>
    <a:srgbClr val="FF9900"/>
    <a:srgbClr val="F29000"/>
    <a:srgbClr val="008000"/>
    <a:srgbClr val="62C31D"/>
    <a:srgbClr val="44B400"/>
    <a:srgbClr val="43BC00"/>
    <a:srgbClr val="DCAF00"/>
    <a:srgbClr val="AA4400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 preferSingleView="1">
    <p:restoredLeft sz="11191" autoAdjust="0"/>
    <p:restoredTop sz="90488" autoAdjust="0"/>
  </p:normalViewPr>
  <p:slideViewPr>
    <p:cSldViewPr snapToObjects="1">
      <p:cViewPr varScale="1">
        <p:scale>
          <a:sx n="130" d="100"/>
          <a:sy n="130" d="100"/>
        </p:scale>
        <p:origin x="-1528" y="-104"/>
      </p:cViewPr>
      <p:guideLst>
        <p:guide orient="horz" pos="891"/>
        <p:guide orient="horz" pos="2619"/>
        <p:guide orient="horz" pos="3827"/>
        <p:guide orient="horz" pos="3891"/>
        <p:guide pos="573"/>
      </p:guideLst>
    </p:cSldViewPr>
  </p:slideViewPr>
  <p:outlineViewPr>
    <p:cViewPr>
      <p:scale>
        <a:sx n="33" d="100"/>
        <a:sy n="33" d="100"/>
      </p:scale>
      <p:origin x="0" y="11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-107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-107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0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-107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0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-107" charset="0"/>
              </a:defRPr>
            </a:lvl1pPr>
          </a:lstStyle>
          <a:p>
            <a:pPr>
              <a:defRPr/>
            </a:pPr>
            <a:fld id="{73E1B1D9-FB63-FA41-BCD4-42C555B569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846342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-107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-107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-107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-107" charset="0"/>
              </a:defRPr>
            </a:lvl1pPr>
          </a:lstStyle>
          <a:p>
            <a:pPr>
              <a:defRPr/>
            </a:pPr>
            <a:fld id="{EED304CB-990A-744C-ABAC-2CD0A86922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28654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7" charset="0"/>
        <a:ea typeface="ＭＳ Ｐゴシック" pitchFamily="-110" charset="-128"/>
        <a:cs typeface="ＭＳ Ｐゴシック" pitchFamily="-11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7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7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7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07" charset="0"/>
        <a:ea typeface="ＭＳ Ｐゴシック" pitchFamily="-10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3DE7BD-9A55-7D44-963A-92C50DA9F8BC}" type="slidenum">
              <a:rPr lang="en-US">
                <a:latin typeface="Times" pitchFamily="-109" charset="0"/>
              </a:rPr>
              <a:pPr/>
              <a:t>1</a:t>
            </a:fld>
            <a:endParaRPr lang="en-US" dirty="0">
              <a:latin typeface="Times" pitchFamily="-109" charset="0"/>
            </a:endParaRPr>
          </a:p>
        </p:txBody>
      </p:sp>
      <p:sp>
        <p:nvSpPr>
          <p:cNvPr id="27651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5" rIns="91430" bIns="45715" anchor="b">
            <a:prstTxWarp prst="textNoShape">
              <a:avLst/>
            </a:prstTxWarp>
          </a:bodyPr>
          <a:lstStyle/>
          <a:p>
            <a:pPr algn="r" defTabSz="895350"/>
            <a:fld id="{14ED7EB2-49E6-7645-80C7-53FC48777233}" type="slidenum">
              <a:rPr lang="en-US" sz="1200"/>
              <a:pPr algn="r" defTabSz="895350"/>
              <a:t>1</a:t>
            </a:fld>
            <a:endParaRPr lang="en-US" sz="1200" dirty="0"/>
          </a:p>
        </p:txBody>
      </p:sp>
      <p:sp>
        <p:nvSpPr>
          <p:cNvPr id="2765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7288" y="692150"/>
            <a:ext cx="4552950" cy="3414713"/>
          </a:xfrm>
          <a:solidFill>
            <a:srgbClr val="FFFFFF"/>
          </a:solidFill>
          <a:ln/>
        </p:spPr>
      </p:sp>
      <p:sp>
        <p:nvSpPr>
          <p:cNvPr id="27653" name="Notes Placeholder 2"/>
          <p:cNvSpPr>
            <a:spLocks noGrp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3031" tIns="46515" rIns="93031" bIns="46515"/>
          <a:lstStyle/>
          <a:p>
            <a:pPr eaLnBrk="1" hangingPunct="1"/>
            <a:endParaRPr lang="en-US" dirty="0" smtClean="0">
              <a:latin typeface="Times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7654" name="Slide Number Placeholder 3"/>
          <p:cNvSpPr txBox="1">
            <a:spLocks noGrp="1"/>
          </p:cNvSpPr>
          <p:nvPr/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248" tIns="0" rIns="19248" bIns="0" anchor="b">
            <a:prstTxWarp prst="textNoShape">
              <a:avLst/>
            </a:prstTxWarp>
          </a:bodyPr>
          <a:lstStyle/>
          <a:p>
            <a:pPr algn="r" defTabSz="922338">
              <a:lnSpc>
                <a:spcPct val="90000"/>
              </a:lnSpc>
            </a:pPr>
            <a:fld id="{6A1D8650-9552-3044-A432-4BAA76316C2B}" type="slidenum">
              <a:rPr lang="en-US" sz="1000" i="1">
                <a:latin typeface="Arial" pitchFamily="-109" charset="0"/>
              </a:rPr>
              <a:pPr algn="r" defTabSz="922338">
                <a:lnSpc>
                  <a:spcPct val="90000"/>
                </a:lnSpc>
              </a:pPr>
              <a:t>1</a:t>
            </a:fld>
            <a:endParaRPr lang="en-US" sz="1000" i="1" dirty="0">
              <a:latin typeface="Arial" pitchFamily="-109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2"/>
          <p:cNvSpPr>
            <a:spLocks noChangeArrowheads="1"/>
          </p:cNvSpPr>
          <p:nvPr userDrawn="1"/>
        </p:nvSpPr>
        <p:spPr bwMode="auto">
          <a:xfrm>
            <a:off x="228600" y="457200"/>
            <a:ext cx="8686800" cy="5715000"/>
          </a:xfrm>
          <a:prstGeom prst="rect">
            <a:avLst/>
          </a:prstGeom>
          <a:noFill/>
          <a:ln w="12700">
            <a:solidFill>
              <a:srgbClr val="A2A2A2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" charset="0"/>
              <a:ea typeface="ＭＳ Ｐゴシック" pitchFamily="34" charset="-128"/>
            </a:endParaRPr>
          </a:p>
        </p:txBody>
      </p:sp>
      <p:pic>
        <p:nvPicPr>
          <p:cNvPr id="5" name="Picture 9" descr="newlogic_logo_orang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28600" y="6354763"/>
            <a:ext cx="6810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40"/>
          <p:cNvSpPr txBox="1">
            <a:spLocks noChangeArrowheads="1"/>
          </p:cNvSpPr>
          <p:nvPr userDrawn="1"/>
        </p:nvSpPr>
        <p:spPr bwMode="auto">
          <a:xfrm>
            <a:off x="1143000" y="6354763"/>
            <a:ext cx="1143000" cy="274637"/>
          </a:xfrm>
          <a:prstGeom prst="rect">
            <a:avLst/>
          </a:prstGeom>
          <a:noFill/>
          <a:ln>
            <a:noFill/>
          </a:ln>
          <a:extLst/>
        </p:spPr>
        <p:txBody>
          <a:bodyPr lIns="0" anchor="ctr"/>
          <a:lstStyle>
            <a:lvl1pPr marL="687388" indent="-687388" eaLnBrk="0" hangingPunct="0">
              <a:defRPr sz="2000">
                <a:solidFill>
                  <a:schemeClr val="tx1"/>
                </a:solidFill>
                <a:latin typeface="Times" pitchFamily="-65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" pitchFamily="-65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" pitchFamily="-65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" pitchFamily="-65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" pitchFamily="-65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-65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-65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-65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-65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900" dirty="0" smtClean="0">
                <a:solidFill>
                  <a:srgbClr val="666666"/>
                </a:solidFill>
                <a:latin typeface="Verdana" pitchFamily="-65" charset="0"/>
                <a:ea typeface="ＭＳ Ｐゴシック" pitchFamily="34" charset="-128"/>
              </a:rPr>
              <a:t>confidential</a:t>
            </a:r>
          </a:p>
        </p:txBody>
      </p:sp>
      <p:sp>
        <p:nvSpPr>
          <p:cNvPr id="7" name="Rectangle 43"/>
          <p:cNvSpPr>
            <a:spLocks noChangeArrowheads="1"/>
          </p:cNvSpPr>
          <p:nvPr userDrawn="1"/>
        </p:nvSpPr>
        <p:spPr bwMode="auto">
          <a:xfrm>
            <a:off x="228600" y="6357938"/>
            <a:ext cx="8686800" cy="269875"/>
          </a:xfrm>
          <a:prstGeom prst="rect">
            <a:avLst/>
          </a:prstGeom>
          <a:noFill/>
          <a:ln w="12700">
            <a:solidFill>
              <a:srgbClr val="A2A2A2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" charset="0"/>
              <a:ea typeface="ＭＳ Ｐゴシック" pitchFamily="34" charset="-128"/>
            </a:endParaRPr>
          </a:p>
        </p:txBody>
      </p:sp>
      <p:sp>
        <p:nvSpPr>
          <p:cNvPr id="8" name="Text Box 40"/>
          <p:cNvSpPr txBox="1">
            <a:spLocks noChangeArrowheads="1"/>
          </p:cNvSpPr>
          <p:nvPr userDrawn="1"/>
        </p:nvSpPr>
        <p:spPr bwMode="auto">
          <a:xfrm>
            <a:off x="7772400" y="6354763"/>
            <a:ext cx="1143000" cy="274637"/>
          </a:xfrm>
          <a:prstGeom prst="rect">
            <a:avLst/>
          </a:prstGeom>
          <a:noFill/>
          <a:ln>
            <a:noFill/>
          </a:ln>
          <a:extLst/>
        </p:spPr>
        <p:txBody>
          <a:bodyPr lIns="0" anchor="ctr"/>
          <a:lstStyle>
            <a:lvl1pPr marL="687388" indent="-687388" eaLnBrk="0" hangingPunct="0"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08175BC5-2D10-4FF9-A3BA-C12ADD484FF5}" type="slidenum">
              <a:rPr lang="en-US" sz="900">
                <a:solidFill>
                  <a:srgbClr val="666666"/>
                </a:solidFill>
                <a:latin typeface="Verdana" charset="0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900" dirty="0">
              <a:solidFill>
                <a:srgbClr val="666666"/>
              </a:solidFill>
              <a:latin typeface="Verdana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auto">
          <a:xfrm>
            <a:off x="228600" y="0"/>
            <a:ext cx="8686800" cy="990600"/>
          </a:xfrm>
          <a:prstGeom prst="rect">
            <a:avLst/>
          </a:prstGeom>
          <a:solidFill>
            <a:srgbClr val="FF9900"/>
          </a:solidFill>
          <a:ln w="12700">
            <a:solidFill>
              <a:srgbClr val="A2A2A2"/>
            </a:solidFill>
            <a:miter lim="800000"/>
            <a:headEnd/>
            <a:tailEnd/>
          </a:ln>
        </p:spPr>
        <p:txBody>
          <a:bodyPr wrap="none" tIns="0" rIns="0" bIns="0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001000" cy="990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31925"/>
            <a:ext cx="8001000" cy="4740275"/>
          </a:xfrm>
        </p:spPr>
        <p:txBody>
          <a:bodyPr/>
          <a:lstStyle>
            <a:lvl1pPr algn="l">
              <a:lnSpc>
                <a:spcPts val="2000"/>
              </a:lnSpc>
              <a:defRPr/>
            </a:lvl1pPr>
            <a:lvl2pPr algn="l">
              <a:lnSpc>
                <a:spcPts val="2000"/>
              </a:lnSpc>
              <a:defRPr/>
            </a:lvl2pPr>
            <a:lvl3pPr algn="l">
              <a:lnSpc>
                <a:spcPts val="2000"/>
              </a:lnSpc>
              <a:defRPr/>
            </a:lvl3pPr>
            <a:lvl4pPr algn="l">
              <a:lnSpc>
                <a:spcPts val="2000"/>
              </a:lnSpc>
              <a:defRPr/>
            </a:lvl4pPr>
            <a:lvl5pPr algn="l">
              <a:lnSpc>
                <a:spcPts val="2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990600" y="6400800"/>
            <a:ext cx="2198146" cy="178557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7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8185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86800" cy="43943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228600" y="6357938"/>
            <a:ext cx="762000" cy="2714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C080A70-7CCB-2549-8BBB-6998765759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2"/>
          <p:cNvSpPr>
            <a:spLocks noChangeArrowheads="1"/>
          </p:cNvSpPr>
          <p:nvPr userDrawn="1"/>
        </p:nvSpPr>
        <p:spPr bwMode="auto">
          <a:xfrm>
            <a:off x="228600" y="457200"/>
            <a:ext cx="8686800" cy="5715000"/>
          </a:xfrm>
          <a:prstGeom prst="rect">
            <a:avLst/>
          </a:prstGeom>
          <a:noFill/>
          <a:ln w="12700">
            <a:solidFill>
              <a:srgbClr val="A2A2A2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" charset="0"/>
              <a:ea typeface="ＭＳ Ｐゴシック" pitchFamily="34" charset="-128"/>
            </a:endParaRPr>
          </a:p>
        </p:txBody>
      </p:sp>
      <p:pic>
        <p:nvPicPr>
          <p:cNvPr id="4" name="Picture 9" descr="newlogic_logo_orang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28600" y="6354763"/>
            <a:ext cx="6810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0"/>
          <p:cNvSpPr txBox="1">
            <a:spLocks noChangeArrowheads="1"/>
          </p:cNvSpPr>
          <p:nvPr userDrawn="1"/>
        </p:nvSpPr>
        <p:spPr bwMode="auto">
          <a:xfrm>
            <a:off x="1143000" y="6354763"/>
            <a:ext cx="1143000" cy="274637"/>
          </a:xfrm>
          <a:prstGeom prst="rect">
            <a:avLst/>
          </a:prstGeom>
          <a:noFill/>
          <a:ln>
            <a:noFill/>
          </a:ln>
          <a:extLst/>
        </p:spPr>
        <p:txBody>
          <a:bodyPr lIns="0" anchor="ctr"/>
          <a:lstStyle>
            <a:lvl1pPr marL="687388" indent="-687388" eaLnBrk="0" hangingPunct="0">
              <a:defRPr sz="2000">
                <a:solidFill>
                  <a:schemeClr val="tx1"/>
                </a:solidFill>
                <a:latin typeface="Times" pitchFamily="-65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" pitchFamily="-65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" pitchFamily="-65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" pitchFamily="-65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" pitchFamily="-65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-65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-65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-65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-65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900" dirty="0" smtClean="0">
                <a:solidFill>
                  <a:srgbClr val="666666"/>
                </a:solidFill>
                <a:latin typeface="Verdana" pitchFamily="-65" charset="0"/>
                <a:ea typeface="ＭＳ Ｐゴシック" pitchFamily="34" charset="-128"/>
              </a:rPr>
              <a:t>confidential</a:t>
            </a:r>
          </a:p>
        </p:txBody>
      </p:sp>
      <p:sp>
        <p:nvSpPr>
          <p:cNvPr id="6" name="Rectangle 43"/>
          <p:cNvSpPr>
            <a:spLocks noChangeArrowheads="1"/>
          </p:cNvSpPr>
          <p:nvPr userDrawn="1"/>
        </p:nvSpPr>
        <p:spPr bwMode="auto">
          <a:xfrm>
            <a:off x="228600" y="6357938"/>
            <a:ext cx="8686800" cy="269875"/>
          </a:xfrm>
          <a:prstGeom prst="rect">
            <a:avLst/>
          </a:prstGeom>
          <a:noFill/>
          <a:ln w="12700">
            <a:solidFill>
              <a:srgbClr val="A2A2A2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" charset="0"/>
              <a:ea typeface="ＭＳ Ｐゴシック" pitchFamily="34" charset="-128"/>
            </a:endParaRPr>
          </a:p>
        </p:txBody>
      </p:sp>
      <p:sp>
        <p:nvSpPr>
          <p:cNvPr id="7" name="Text Box 40"/>
          <p:cNvSpPr txBox="1">
            <a:spLocks noChangeArrowheads="1"/>
          </p:cNvSpPr>
          <p:nvPr userDrawn="1"/>
        </p:nvSpPr>
        <p:spPr bwMode="auto">
          <a:xfrm>
            <a:off x="7772400" y="6354763"/>
            <a:ext cx="1143000" cy="274637"/>
          </a:xfrm>
          <a:prstGeom prst="rect">
            <a:avLst/>
          </a:prstGeom>
          <a:noFill/>
          <a:ln>
            <a:noFill/>
          </a:ln>
          <a:extLst/>
        </p:spPr>
        <p:txBody>
          <a:bodyPr lIns="0" anchor="ctr"/>
          <a:lstStyle>
            <a:lvl1pPr marL="687388" indent="-687388" eaLnBrk="0" hangingPunct="0"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94B01AF6-CB3A-467A-BDCE-E8ED78BAAD60}" type="slidenum">
              <a:rPr lang="en-US" sz="900">
                <a:solidFill>
                  <a:srgbClr val="666666"/>
                </a:solidFill>
                <a:latin typeface="Verdana" charset="0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900" dirty="0">
              <a:solidFill>
                <a:srgbClr val="666666"/>
              </a:solidFill>
              <a:latin typeface="Verdana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 userDrawn="1"/>
        </p:nvSpPr>
        <p:spPr bwMode="auto">
          <a:xfrm>
            <a:off x="228600" y="0"/>
            <a:ext cx="8686800" cy="990600"/>
          </a:xfrm>
          <a:prstGeom prst="rect">
            <a:avLst/>
          </a:prstGeom>
          <a:solidFill>
            <a:srgbClr val="FF9900"/>
          </a:solidFill>
          <a:ln w="12700">
            <a:solidFill>
              <a:srgbClr val="A2A2A2"/>
            </a:solidFill>
            <a:miter lim="800000"/>
            <a:headEnd/>
            <a:tailEnd/>
          </a:ln>
        </p:spPr>
        <p:txBody>
          <a:bodyPr wrap="none" tIns="0" rIns="0" bIns="0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001000" cy="990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 bwMode="auto">
          <a:xfrm>
            <a:off x="990600" y="6400800"/>
            <a:ext cx="2198146" cy="178557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7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35564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4655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45231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1600200"/>
            <a:ext cx="36957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1600200"/>
            <a:ext cx="36957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96306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69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2662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457200"/>
            <a:ext cx="18859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457200"/>
            <a:ext cx="550545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91352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431925"/>
            <a:ext cx="80010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18288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100" name="Rectangle 42"/>
          <p:cNvSpPr>
            <a:spLocks noChangeArrowheads="1"/>
          </p:cNvSpPr>
          <p:nvPr userDrawn="1"/>
        </p:nvSpPr>
        <p:spPr bwMode="auto">
          <a:xfrm>
            <a:off x="228600" y="457200"/>
            <a:ext cx="8686800" cy="5715000"/>
          </a:xfrm>
          <a:prstGeom prst="rect">
            <a:avLst/>
          </a:prstGeom>
          <a:noFill/>
          <a:ln w="12700">
            <a:solidFill>
              <a:srgbClr val="A2A2A2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" charset="0"/>
              <a:ea typeface="ＭＳ Ｐゴシック" pitchFamily="34" charset="-128"/>
            </a:endParaRPr>
          </a:p>
        </p:txBody>
      </p:sp>
      <p:pic>
        <p:nvPicPr>
          <p:cNvPr id="1029" name="Picture 9" descr="newlogic_logo_orange.jp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28600" y="6354763"/>
            <a:ext cx="6810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 Box 40"/>
          <p:cNvSpPr txBox="1">
            <a:spLocks noChangeArrowheads="1"/>
          </p:cNvSpPr>
          <p:nvPr userDrawn="1"/>
        </p:nvSpPr>
        <p:spPr bwMode="auto">
          <a:xfrm>
            <a:off x="1143000" y="6354763"/>
            <a:ext cx="1143000" cy="274637"/>
          </a:xfrm>
          <a:prstGeom prst="rect">
            <a:avLst/>
          </a:prstGeom>
          <a:noFill/>
          <a:ln>
            <a:noFill/>
          </a:ln>
          <a:extLst/>
        </p:spPr>
        <p:txBody>
          <a:bodyPr lIns="0" anchor="ctr"/>
          <a:lstStyle>
            <a:lvl1pPr marL="687388" indent="-687388" eaLnBrk="0" hangingPunct="0">
              <a:defRPr sz="2000">
                <a:solidFill>
                  <a:schemeClr val="tx1"/>
                </a:solidFill>
                <a:latin typeface="Times" pitchFamily="-65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" pitchFamily="-65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" pitchFamily="-65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" pitchFamily="-65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" pitchFamily="-65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-65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-65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-65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pitchFamily="-65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900" dirty="0" smtClean="0">
                <a:solidFill>
                  <a:srgbClr val="666666"/>
                </a:solidFill>
                <a:latin typeface="Verdana" pitchFamily="-65" charset="0"/>
                <a:ea typeface="ＭＳ Ｐゴシック" pitchFamily="34" charset="-128"/>
              </a:rPr>
              <a:t>confidential</a:t>
            </a:r>
          </a:p>
        </p:txBody>
      </p:sp>
      <p:sp>
        <p:nvSpPr>
          <p:cNvPr id="4103" name="Rectangle 43"/>
          <p:cNvSpPr>
            <a:spLocks noChangeArrowheads="1"/>
          </p:cNvSpPr>
          <p:nvPr userDrawn="1"/>
        </p:nvSpPr>
        <p:spPr bwMode="auto">
          <a:xfrm>
            <a:off x="228600" y="6357938"/>
            <a:ext cx="8686800" cy="269875"/>
          </a:xfrm>
          <a:prstGeom prst="rect">
            <a:avLst/>
          </a:prstGeom>
          <a:noFill/>
          <a:ln w="12700">
            <a:solidFill>
              <a:srgbClr val="A2A2A2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" charset="0"/>
              <a:ea typeface="ＭＳ Ｐゴシック" pitchFamily="34" charset="-128"/>
            </a:endParaRPr>
          </a:p>
        </p:txBody>
      </p:sp>
      <p:sp>
        <p:nvSpPr>
          <p:cNvPr id="4104" name="Text Box 40"/>
          <p:cNvSpPr txBox="1">
            <a:spLocks noChangeArrowheads="1"/>
          </p:cNvSpPr>
          <p:nvPr userDrawn="1"/>
        </p:nvSpPr>
        <p:spPr bwMode="auto">
          <a:xfrm>
            <a:off x="7772400" y="6354763"/>
            <a:ext cx="1143000" cy="274637"/>
          </a:xfrm>
          <a:prstGeom prst="rect">
            <a:avLst/>
          </a:prstGeom>
          <a:noFill/>
          <a:ln>
            <a:noFill/>
          </a:ln>
          <a:extLst/>
        </p:spPr>
        <p:txBody>
          <a:bodyPr lIns="0" anchor="ctr"/>
          <a:lstStyle>
            <a:lvl1pPr marL="687388" indent="-687388" eaLnBrk="0" hangingPunct="0"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 eaLnBrk="0" hangingPunct="0"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eaLnBrk="0" hangingPunct="0"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 eaLnBrk="0" hangingPunct="0"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 eaLnBrk="0" hangingPunct="0"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 algn="r">
              <a:spcBef>
                <a:spcPct val="50000"/>
              </a:spcBef>
              <a:defRPr/>
            </a:pPr>
            <a:fld id="{B7D998D2-6FD5-4F3D-AB91-2D8B854F0282}" type="slidenum">
              <a:rPr lang="en-US" sz="900">
                <a:solidFill>
                  <a:srgbClr val="666666"/>
                </a:solidFill>
                <a:latin typeface="Verdana" charset="0"/>
              </a:rPr>
              <a:pPr algn="r">
                <a:spcBef>
                  <a:spcPct val="50000"/>
                </a:spcBef>
                <a:defRPr/>
              </a:pPr>
              <a:t>‹#›</a:t>
            </a:fld>
            <a:endParaRPr lang="en-US" sz="900" dirty="0">
              <a:solidFill>
                <a:srgbClr val="666666"/>
              </a:solidFill>
              <a:latin typeface="Verdana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auto">
          <a:xfrm>
            <a:off x="228600" y="0"/>
            <a:ext cx="8686800" cy="990600"/>
          </a:xfrm>
          <a:prstGeom prst="rect">
            <a:avLst/>
          </a:prstGeom>
          <a:solidFill>
            <a:srgbClr val="FF9900"/>
          </a:solidFill>
          <a:ln w="12700">
            <a:solidFill>
              <a:srgbClr val="A2A2A2"/>
            </a:solidFill>
            <a:miter lim="800000"/>
            <a:headEnd/>
            <a:tailEnd/>
          </a:ln>
        </p:spPr>
        <p:txBody>
          <a:bodyPr wrap="none" tIns="0" rIns="0" bIns="0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Times" charset="0"/>
              <a:ea typeface="ＭＳ Ｐゴシック" pitchFamily="34" charset="-128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0"/>
            <a:ext cx="8001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137160" rIns="91440" bIns="914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990600" y="6400800"/>
            <a:ext cx="2198146" cy="178557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-107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668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4" r:id="rId6"/>
    <p:sldLayoutId id="2147483697" r:id="rId7"/>
    <p:sldLayoutId id="2147483698" r:id="rId8"/>
    <p:sldLayoutId id="2147483699" r:id="rId9"/>
    <p:sldLayoutId id="2147483700" r:id="rId10"/>
  </p:sldLayoutIdLst>
  <p:txStyles>
    <p:titleStyle>
      <a:lvl1pPr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lang="en-US" sz="1600" b="1" smtClean="0">
          <a:solidFill>
            <a:schemeClr val="bg1"/>
          </a:solidFill>
          <a:latin typeface="+mj-lt"/>
          <a:ea typeface="ＭＳ Ｐゴシック" pitchFamily="-110" charset="-128"/>
          <a:cs typeface="ＭＳ Ｐゴシック" pitchFamily="-110" charset="-128"/>
        </a:defRPr>
      </a:lvl1pPr>
      <a:lvl2pPr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1600" b="1">
          <a:solidFill>
            <a:schemeClr val="bg1"/>
          </a:solidFill>
          <a:latin typeface="Verdana" pitchFamily="-107" charset="0"/>
          <a:ea typeface="ＭＳ Ｐゴシック" pitchFamily="-110" charset="-128"/>
          <a:cs typeface="ＭＳ Ｐゴシック" pitchFamily="-110" charset="-128"/>
        </a:defRPr>
      </a:lvl2pPr>
      <a:lvl3pPr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1600" b="1">
          <a:solidFill>
            <a:schemeClr val="bg1"/>
          </a:solidFill>
          <a:latin typeface="Verdana" pitchFamily="-107" charset="0"/>
          <a:ea typeface="ＭＳ Ｐゴシック" pitchFamily="-110" charset="-128"/>
          <a:cs typeface="ＭＳ Ｐゴシック" pitchFamily="-110" charset="-128"/>
        </a:defRPr>
      </a:lvl3pPr>
      <a:lvl4pPr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1600" b="1">
          <a:solidFill>
            <a:schemeClr val="bg1"/>
          </a:solidFill>
          <a:latin typeface="Verdana" pitchFamily="-107" charset="0"/>
          <a:ea typeface="ＭＳ Ｐゴシック" pitchFamily="-110" charset="-128"/>
          <a:cs typeface="ＭＳ Ｐゴシック" pitchFamily="-110" charset="-128"/>
        </a:defRPr>
      </a:lvl4pPr>
      <a:lvl5pPr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defRPr sz="1600" b="1">
          <a:solidFill>
            <a:schemeClr val="bg1"/>
          </a:solidFill>
          <a:latin typeface="Verdana" pitchFamily="-107" charset="0"/>
          <a:ea typeface="ＭＳ Ｐゴシック" pitchFamily="-110" charset="-128"/>
          <a:cs typeface="ＭＳ Ｐゴシック" pitchFamily="-110" charset="-128"/>
        </a:defRPr>
      </a:lvl5pPr>
      <a:lvl6pPr marL="457200" algn="l" rtl="0" fontAlgn="base">
        <a:lnSpc>
          <a:spcPct val="120000"/>
        </a:lnSpc>
        <a:spcBef>
          <a:spcPct val="0"/>
        </a:spcBef>
        <a:spcAft>
          <a:spcPct val="0"/>
        </a:spcAft>
        <a:defRPr sz="1600" b="1">
          <a:solidFill>
            <a:schemeClr val="bg1"/>
          </a:solidFill>
          <a:latin typeface="Verdana" pitchFamily="-107" charset="0"/>
        </a:defRPr>
      </a:lvl6pPr>
      <a:lvl7pPr marL="914400" algn="l" rtl="0" fontAlgn="base">
        <a:lnSpc>
          <a:spcPct val="120000"/>
        </a:lnSpc>
        <a:spcBef>
          <a:spcPct val="0"/>
        </a:spcBef>
        <a:spcAft>
          <a:spcPct val="0"/>
        </a:spcAft>
        <a:defRPr sz="1600" b="1">
          <a:solidFill>
            <a:schemeClr val="bg1"/>
          </a:solidFill>
          <a:latin typeface="Verdana" pitchFamily="-107" charset="0"/>
        </a:defRPr>
      </a:lvl7pPr>
      <a:lvl8pPr marL="1371600" algn="l" rtl="0" fontAlgn="base">
        <a:lnSpc>
          <a:spcPct val="120000"/>
        </a:lnSpc>
        <a:spcBef>
          <a:spcPct val="0"/>
        </a:spcBef>
        <a:spcAft>
          <a:spcPct val="0"/>
        </a:spcAft>
        <a:defRPr sz="1600" b="1">
          <a:solidFill>
            <a:schemeClr val="bg1"/>
          </a:solidFill>
          <a:latin typeface="Verdana" pitchFamily="-107" charset="0"/>
        </a:defRPr>
      </a:lvl8pPr>
      <a:lvl9pPr marL="1828800" algn="l" rtl="0" fontAlgn="base">
        <a:lnSpc>
          <a:spcPct val="120000"/>
        </a:lnSpc>
        <a:spcBef>
          <a:spcPct val="0"/>
        </a:spcBef>
        <a:spcAft>
          <a:spcPct val="0"/>
        </a:spcAft>
        <a:defRPr sz="1600" b="1">
          <a:solidFill>
            <a:schemeClr val="bg1"/>
          </a:solidFill>
          <a:latin typeface="Verdana" pitchFamily="-107" charset="0"/>
        </a:defRPr>
      </a:lvl9pPr>
    </p:titleStyle>
    <p:bodyStyle>
      <a:lvl1pPr marL="230188" indent="-230188" algn="just" rtl="0" eaLnBrk="0" fontAlgn="base" hangingPunct="0">
        <a:lnSpc>
          <a:spcPts val="2400"/>
        </a:lnSpc>
        <a:spcBef>
          <a:spcPct val="0"/>
        </a:spcBef>
        <a:spcAft>
          <a:spcPts val="800"/>
        </a:spcAft>
        <a:buSzPct val="120000"/>
        <a:buFont typeface="Wingdings" pitchFamily="2" charset="2"/>
        <a:buChar char="§"/>
        <a:defRPr sz="1400" b="1">
          <a:solidFill>
            <a:schemeClr val="tx1"/>
          </a:solidFill>
          <a:latin typeface="+mn-lt"/>
          <a:ea typeface="ＭＳ Ｐゴシック" pitchFamily="-110" charset="-128"/>
          <a:cs typeface="ＭＳ Ｐゴシック" pitchFamily="-110" charset="-128"/>
        </a:defRPr>
      </a:lvl1pPr>
      <a:lvl2pPr marL="461963" indent="-231775" algn="just" rtl="0" eaLnBrk="0" fontAlgn="base" hangingPunct="0">
        <a:lnSpc>
          <a:spcPts val="2400"/>
        </a:lnSpc>
        <a:spcBef>
          <a:spcPct val="0"/>
        </a:spcBef>
        <a:spcAft>
          <a:spcPts val="800"/>
        </a:spcAft>
        <a:buSzPct val="120000"/>
        <a:buFont typeface="Wingdings" pitchFamily="2" charset="2"/>
        <a:buChar char="§"/>
        <a:defRPr sz="1200">
          <a:solidFill>
            <a:schemeClr val="tx1"/>
          </a:solidFill>
          <a:latin typeface="+mn-lt"/>
          <a:ea typeface="ＭＳ Ｐゴシック" pitchFamily="-107" charset="-128"/>
        </a:defRPr>
      </a:lvl2pPr>
      <a:lvl3pPr marL="741363" indent="-168275" algn="just" rtl="0" eaLnBrk="0" fontAlgn="base" hangingPunct="0">
        <a:lnSpc>
          <a:spcPts val="2400"/>
        </a:lnSpc>
        <a:spcBef>
          <a:spcPct val="0"/>
        </a:spcBef>
        <a:spcAft>
          <a:spcPts val="800"/>
        </a:spcAft>
        <a:buSzPct val="120000"/>
        <a:buFont typeface="Wingdings" pitchFamily="2" charset="2"/>
        <a:buChar char="§"/>
        <a:defRPr sz="1200">
          <a:solidFill>
            <a:schemeClr val="tx1"/>
          </a:solidFill>
          <a:latin typeface="+mn-lt"/>
          <a:ea typeface="ＭＳ Ｐゴシック" pitchFamily="-107" charset="-128"/>
        </a:defRPr>
      </a:lvl3pPr>
      <a:lvl4pPr marL="1035050" indent="-179388" algn="just" rtl="0" eaLnBrk="0" fontAlgn="base" hangingPunct="0">
        <a:lnSpc>
          <a:spcPts val="2400"/>
        </a:lnSpc>
        <a:spcBef>
          <a:spcPct val="0"/>
        </a:spcBef>
        <a:spcAft>
          <a:spcPts val="800"/>
        </a:spcAft>
        <a:buSzPct val="120000"/>
        <a:buFont typeface="Wingdings" pitchFamily="2" charset="2"/>
        <a:buChar char="§"/>
        <a:defRPr sz="1200">
          <a:solidFill>
            <a:schemeClr val="tx1"/>
          </a:solidFill>
          <a:latin typeface="+mn-lt"/>
          <a:ea typeface="ＭＳ Ｐゴシック" pitchFamily="-107" charset="-128"/>
        </a:defRPr>
      </a:lvl4pPr>
      <a:lvl5pPr marL="1317625" indent="-168275" algn="just" rtl="0" eaLnBrk="0" fontAlgn="base" hangingPunct="0">
        <a:lnSpc>
          <a:spcPts val="2400"/>
        </a:lnSpc>
        <a:spcBef>
          <a:spcPct val="0"/>
        </a:spcBef>
        <a:spcAft>
          <a:spcPts val="800"/>
        </a:spcAft>
        <a:buSzPct val="120000"/>
        <a:buFont typeface="Wingdings" pitchFamily="2" charset="2"/>
        <a:buChar char="§"/>
        <a:defRPr sz="1200">
          <a:solidFill>
            <a:schemeClr val="tx1"/>
          </a:solidFill>
          <a:latin typeface="+mn-lt"/>
          <a:ea typeface="ＭＳ Ｐゴシック" pitchFamily="-107" charset="-128"/>
        </a:defRPr>
      </a:lvl5pPr>
      <a:lvl6pPr marL="1774825" indent="-168275" algn="l" rtl="0" fontAlgn="base">
        <a:lnSpc>
          <a:spcPct val="160000"/>
        </a:lnSpc>
        <a:spcBef>
          <a:spcPct val="50000"/>
        </a:spcBef>
        <a:spcAft>
          <a:spcPct val="0"/>
        </a:spcAft>
        <a:buSzPct val="120000"/>
        <a:buFont typeface="Wingdings" pitchFamily="-107" charset="2"/>
        <a:buChar char="§"/>
        <a:defRPr sz="1200">
          <a:solidFill>
            <a:schemeClr val="tx1"/>
          </a:solidFill>
          <a:latin typeface="+mn-lt"/>
          <a:ea typeface="ＭＳ Ｐゴシック" pitchFamily="-107" charset="-128"/>
        </a:defRPr>
      </a:lvl6pPr>
      <a:lvl7pPr marL="2232025" indent="-168275" algn="l" rtl="0" fontAlgn="base">
        <a:lnSpc>
          <a:spcPct val="160000"/>
        </a:lnSpc>
        <a:spcBef>
          <a:spcPct val="50000"/>
        </a:spcBef>
        <a:spcAft>
          <a:spcPct val="0"/>
        </a:spcAft>
        <a:buSzPct val="120000"/>
        <a:buFont typeface="Wingdings" pitchFamily="-107" charset="2"/>
        <a:buChar char="§"/>
        <a:defRPr sz="1200">
          <a:solidFill>
            <a:schemeClr val="tx1"/>
          </a:solidFill>
          <a:latin typeface="+mn-lt"/>
          <a:ea typeface="ＭＳ Ｐゴシック" pitchFamily="-107" charset="-128"/>
        </a:defRPr>
      </a:lvl7pPr>
      <a:lvl8pPr marL="2689225" indent="-168275" algn="l" rtl="0" fontAlgn="base">
        <a:lnSpc>
          <a:spcPct val="160000"/>
        </a:lnSpc>
        <a:spcBef>
          <a:spcPct val="50000"/>
        </a:spcBef>
        <a:spcAft>
          <a:spcPct val="0"/>
        </a:spcAft>
        <a:buSzPct val="120000"/>
        <a:buFont typeface="Wingdings" pitchFamily="-107" charset="2"/>
        <a:buChar char="§"/>
        <a:defRPr sz="1200">
          <a:solidFill>
            <a:schemeClr val="tx1"/>
          </a:solidFill>
          <a:latin typeface="+mn-lt"/>
          <a:ea typeface="ＭＳ Ｐゴシック" pitchFamily="-107" charset="-128"/>
        </a:defRPr>
      </a:lvl8pPr>
      <a:lvl9pPr marL="3146425" indent="-168275" algn="l" rtl="0" fontAlgn="base">
        <a:lnSpc>
          <a:spcPct val="160000"/>
        </a:lnSpc>
        <a:spcBef>
          <a:spcPct val="50000"/>
        </a:spcBef>
        <a:spcAft>
          <a:spcPct val="0"/>
        </a:spcAft>
        <a:buSzPct val="120000"/>
        <a:buFont typeface="Wingdings" pitchFamily="-107" charset="2"/>
        <a:buChar char="§"/>
        <a:defRPr sz="1200">
          <a:solidFill>
            <a:schemeClr val="tx1"/>
          </a:solidFill>
          <a:latin typeface="+mn-lt"/>
          <a:ea typeface="ＭＳ Ｐゴシック" pitchFamily="-10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 descr="Tropicana-Image-Board-PP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4601" y="1320969"/>
            <a:ext cx="3251200" cy="3606800"/>
          </a:xfrm>
          <a:prstGeom prst="rect">
            <a:avLst/>
          </a:prstGeom>
        </p:spPr>
      </p:pic>
      <p:sp>
        <p:nvSpPr>
          <p:cNvPr id="43" name="TextBox 11"/>
          <p:cNvSpPr txBox="1">
            <a:spLocks noChangeArrowheads="1"/>
          </p:cNvSpPr>
          <p:nvPr/>
        </p:nvSpPr>
        <p:spPr bwMode="auto">
          <a:xfrm>
            <a:off x="1049133" y="613083"/>
            <a:ext cx="256564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b="1" dirty="0">
                <a:latin typeface="Verdana" pitchFamily="-109" charset="0"/>
                <a:ea typeface="Verdana" pitchFamily="-109" charset="0"/>
                <a:cs typeface="Verdana" pitchFamily="-109" charset="0"/>
              </a:rPr>
              <a:t>Breakthrough</a:t>
            </a:r>
            <a:r>
              <a:rPr lang="en-US" sz="2000" b="1" dirty="0" smtClean="0">
                <a:latin typeface="Verdana" pitchFamily="-109" charset="0"/>
                <a:ea typeface="Verdana" pitchFamily="-109" charset="0"/>
                <a:cs typeface="Verdana" pitchFamily="-109" charset="0"/>
              </a:rPr>
              <a:t> Concept</a:t>
            </a:r>
            <a:endParaRPr lang="en-US" sz="2000" b="1" dirty="0">
              <a:latin typeface="Verdana" pitchFamily="-109" charset="0"/>
              <a:ea typeface="Verdana" pitchFamily="-109" charset="0"/>
              <a:cs typeface="Verdana" pitchFamily="-109" charset="0"/>
            </a:endParaRPr>
          </a:p>
        </p:txBody>
      </p:sp>
      <p:sp>
        <p:nvSpPr>
          <p:cNvPr id="44" name="TextBox 12"/>
          <p:cNvSpPr txBox="1">
            <a:spLocks noChangeArrowheads="1"/>
          </p:cNvSpPr>
          <p:nvPr/>
        </p:nvSpPr>
        <p:spPr bwMode="auto">
          <a:xfrm>
            <a:off x="719182" y="1826551"/>
            <a:ext cx="228962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b="1" dirty="0">
                <a:latin typeface="Verdana" pitchFamily="-109" charset="0"/>
                <a:ea typeface="Verdana" pitchFamily="-109" charset="0"/>
                <a:cs typeface="Verdana" pitchFamily="-109" charset="0"/>
              </a:rPr>
              <a:t>Coating Technology</a:t>
            </a:r>
          </a:p>
        </p:txBody>
      </p:sp>
      <p:sp>
        <p:nvSpPr>
          <p:cNvPr id="45" name="TextBox 13"/>
          <p:cNvSpPr txBox="1">
            <a:spLocks noChangeArrowheads="1"/>
          </p:cNvSpPr>
          <p:nvPr/>
        </p:nvSpPr>
        <p:spPr bwMode="auto">
          <a:xfrm>
            <a:off x="6162764" y="433626"/>
            <a:ext cx="2514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1" dirty="0" smtClean="0">
                <a:latin typeface="Verdana" pitchFamily="-109" charset="0"/>
                <a:ea typeface="Verdana" pitchFamily="-109" charset="0"/>
                <a:cs typeface="Verdana" pitchFamily="-109" charset="0"/>
              </a:rPr>
              <a:t>High-speed </a:t>
            </a:r>
            <a:r>
              <a:rPr lang="en-US" sz="2000" b="1" dirty="0">
                <a:latin typeface="Verdana" pitchFamily="-109" charset="0"/>
                <a:ea typeface="Verdana" pitchFamily="-109" charset="0"/>
                <a:cs typeface="Verdana" pitchFamily="-109" charset="0"/>
              </a:rPr>
              <a:t>Fill </a:t>
            </a:r>
          </a:p>
          <a:p>
            <a:r>
              <a:rPr lang="en-US" sz="2000" b="1" dirty="0">
                <a:latin typeface="Verdana" pitchFamily="-109" charset="0"/>
                <a:ea typeface="Verdana" pitchFamily="-109" charset="0"/>
                <a:cs typeface="Verdana" pitchFamily="-109" charset="0"/>
              </a:rPr>
              <a:t>Technology </a:t>
            </a:r>
          </a:p>
        </p:txBody>
      </p:sp>
      <p:sp>
        <p:nvSpPr>
          <p:cNvPr id="46" name="TextBox 14"/>
          <p:cNvSpPr txBox="1">
            <a:spLocks noChangeArrowheads="1"/>
          </p:cNvSpPr>
          <p:nvPr/>
        </p:nvSpPr>
        <p:spPr bwMode="auto">
          <a:xfrm>
            <a:off x="6355801" y="2286000"/>
            <a:ext cx="2209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latin typeface="Verdana" pitchFamily="-109" charset="0"/>
                <a:ea typeface="Verdana" pitchFamily="-109" charset="0"/>
                <a:cs typeface="Verdana" pitchFamily="-109" charset="0"/>
              </a:rPr>
              <a:t>Exclusive Rights to</a:t>
            </a:r>
            <a:endParaRPr lang="en-US" sz="2000" b="1" dirty="0" smtClean="0">
              <a:latin typeface="Verdana" pitchFamily="-109" charset="0"/>
              <a:ea typeface="Verdana" pitchFamily="-109" charset="0"/>
              <a:cs typeface="Verdana" pitchFamily="-109" charset="0"/>
            </a:endParaRPr>
          </a:p>
          <a:p>
            <a:r>
              <a:rPr lang="en-US" sz="2000" b="1" dirty="0" smtClean="0">
                <a:latin typeface="Verdana" pitchFamily="-109" charset="0"/>
                <a:ea typeface="Verdana" pitchFamily="-109" charset="0"/>
                <a:cs typeface="Verdana" pitchFamily="-109" charset="0"/>
              </a:rPr>
              <a:t>Technology</a:t>
            </a:r>
            <a:endParaRPr lang="en-US" sz="2000" b="1" dirty="0">
              <a:latin typeface="Verdana" pitchFamily="-109" charset="0"/>
              <a:ea typeface="Verdana" pitchFamily="-109" charset="0"/>
              <a:cs typeface="Verdana" pitchFamily="-109" charset="0"/>
            </a:endParaRPr>
          </a:p>
        </p:txBody>
      </p:sp>
      <p:sp>
        <p:nvSpPr>
          <p:cNvPr id="47" name="TextBox 15"/>
          <p:cNvSpPr txBox="1">
            <a:spLocks noChangeArrowheads="1"/>
          </p:cNvSpPr>
          <p:nvPr/>
        </p:nvSpPr>
        <p:spPr bwMode="auto">
          <a:xfrm>
            <a:off x="6355801" y="4035623"/>
            <a:ext cx="236438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latin typeface="Verdana" pitchFamily="-109" charset="0"/>
                <a:ea typeface="Verdana" pitchFamily="-109" charset="0"/>
                <a:cs typeface="Verdana" pitchFamily="-109" charset="0"/>
              </a:rPr>
              <a:t>Skiving Technology</a:t>
            </a:r>
          </a:p>
        </p:txBody>
      </p:sp>
      <p:sp>
        <p:nvSpPr>
          <p:cNvPr id="48" name="TextBox 16"/>
          <p:cNvSpPr txBox="1">
            <a:spLocks noChangeArrowheads="1"/>
          </p:cNvSpPr>
          <p:nvPr/>
        </p:nvSpPr>
        <p:spPr bwMode="auto">
          <a:xfrm>
            <a:off x="814981" y="3727846"/>
            <a:ext cx="228962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b="1" dirty="0">
                <a:latin typeface="Verdana" pitchFamily="-109" charset="0"/>
                <a:ea typeface="Verdana" pitchFamily="-109" charset="0"/>
                <a:cs typeface="Verdana" pitchFamily="-109" charset="0"/>
              </a:rPr>
              <a:t>Proprietary </a:t>
            </a:r>
            <a:r>
              <a:rPr lang="en-US" sz="2000" b="1" dirty="0" smtClean="0">
                <a:latin typeface="Verdana" pitchFamily="-109" charset="0"/>
                <a:ea typeface="Verdana" pitchFamily="-109" charset="0"/>
                <a:cs typeface="Verdana" pitchFamily="-109" charset="0"/>
              </a:rPr>
              <a:t>Manufacturing</a:t>
            </a:r>
            <a:endParaRPr lang="en-US" sz="2000" b="1" dirty="0">
              <a:latin typeface="Verdana" pitchFamily="-109" charset="0"/>
              <a:ea typeface="Verdana" pitchFamily="-109" charset="0"/>
              <a:cs typeface="Verdana" pitchFamily="-109" charset="0"/>
            </a:endParaRPr>
          </a:p>
          <a:p>
            <a:pPr algn="r"/>
            <a:r>
              <a:rPr lang="en-US" sz="2000" b="1" dirty="0">
                <a:latin typeface="Verdana" pitchFamily="-109" charset="0"/>
                <a:ea typeface="Verdana" pitchFamily="-109" charset="0"/>
                <a:cs typeface="Verdana" pitchFamily="-109" charset="0"/>
              </a:rPr>
              <a:t>Equipment</a:t>
            </a:r>
          </a:p>
        </p:txBody>
      </p:sp>
      <p:sp>
        <p:nvSpPr>
          <p:cNvPr id="50" name="TextBox 19"/>
          <p:cNvSpPr txBox="1">
            <a:spLocks noChangeArrowheads="1"/>
          </p:cNvSpPr>
          <p:nvPr/>
        </p:nvSpPr>
        <p:spPr bwMode="auto">
          <a:xfrm>
            <a:off x="5176881" y="5257800"/>
            <a:ext cx="197176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000" b="1" dirty="0" smtClean="0">
                <a:latin typeface="Verdana" pitchFamily="-109" charset="0"/>
                <a:ea typeface="Verdana" pitchFamily="-109" charset="0"/>
                <a:cs typeface="Verdana" pitchFamily="-109" charset="0"/>
              </a:rPr>
              <a:t>Folding Carton </a:t>
            </a:r>
            <a:r>
              <a:rPr lang="en-US" sz="2000" b="1" dirty="0">
                <a:latin typeface="Verdana" pitchFamily="-109" charset="0"/>
                <a:ea typeface="Verdana" pitchFamily="-109" charset="0"/>
                <a:cs typeface="Verdana" pitchFamily="-109" charset="0"/>
              </a:rPr>
              <a:t>Technology</a:t>
            </a:r>
          </a:p>
        </p:txBody>
      </p:sp>
      <p:sp>
        <p:nvSpPr>
          <p:cNvPr id="51" name="TextBox 16"/>
          <p:cNvSpPr txBox="1">
            <a:spLocks noChangeArrowheads="1"/>
          </p:cNvSpPr>
          <p:nvPr/>
        </p:nvSpPr>
        <p:spPr bwMode="auto">
          <a:xfrm>
            <a:off x="1760024" y="5257800"/>
            <a:ext cx="268915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/>
            <a:r>
              <a:rPr lang="en-US" sz="2000" b="1" dirty="0" smtClean="0">
                <a:latin typeface="Verdana" pitchFamily="-109" charset="0"/>
                <a:ea typeface="Verdana" pitchFamily="-109" charset="0"/>
                <a:cs typeface="Verdana" pitchFamily="-109" charset="0"/>
              </a:rPr>
              <a:t>Award-Winning Design</a:t>
            </a:r>
            <a:endParaRPr lang="en-US" sz="2000" b="1" dirty="0">
              <a:latin typeface="Verdana" pitchFamily="-109" charset="0"/>
              <a:ea typeface="Verdana" pitchFamily="-109" charset="0"/>
              <a:cs typeface="Verdana" pitchFamily="-10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Iphone Color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B2B2B2"/>
      </a:accent1>
      <a:accent2>
        <a:srgbClr val="5487B7"/>
      </a:accent2>
      <a:accent3>
        <a:srgbClr val="FF9900"/>
      </a:accent3>
      <a:accent4>
        <a:srgbClr val="272929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lank Presentati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07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07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13321</TotalTime>
  <Words>28</Words>
  <Application>Microsoft Macintosh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1_Blank Presentation</vt:lpstr>
      <vt:lpstr>Slide 1</vt:lpstr>
    </vt:vector>
  </TitlesOfParts>
  <Company>뿿쳐뿿찰뿿�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Arthur Cohen</dc:creator>
  <cp:keywords/>
  <cp:lastModifiedBy>Marc Drucker</cp:lastModifiedBy>
  <cp:revision>820</cp:revision>
  <cp:lastPrinted>2010-06-17T17:25:09Z</cp:lastPrinted>
  <dcterms:created xsi:type="dcterms:W3CDTF">2012-10-01T01:55:45Z</dcterms:created>
  <dcterms:modified xsi:type="dcterms:W3CDTF">2012-10-01T02:22:43Z</dcterms:modified>
</cp:coreProperties>
</file>